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40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38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41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SzPct val="61111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Embedded system, Sistema embebido, cada ves mas chicos y funcionales.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SzPct val="61111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Wearables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Derepente, explosion de frontend!</a:t>
            </a:r>
            <a:br>
              <a:rPr lang="es" sz="1100"/>
            </a:br>
            <a:r>
              <a:rPr lang="es" sz="1100"/>
              <a:t>HTML, empezamos a entregar informacion SAAS.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Todo el mundo quiere tener su app mobile.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Empezando a lidiar con IOT.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JSON, REST API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Cómodo para startups, para apps nuevas, realmente lo que se tiene es algo como esto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Considerando el crecimiento, en algun momento alguien dirá:</a:t>
            </a:r>
            <a:br>
              <a:rPr lang="es" sz="1100"/>
            </a:br>
            <a:r>
              <a:rPr lang="es" sz="1100"/>
              <a:t>Levantemos un backend mobile (REST) (</a:t>
            </a:r>
            <a:r>
              <a:rPr b="1" lang="es" sz="1100"/>
              <a:t>porque ventajas</a:t>
            </a:r>
            <a:r>
              <a:rPr lang="es" sz="1100"/>
              <a:t>)</a:t>
            </a:r>
            <a:br>
              <a:rPr lang="es" sz="1100"/>
            </a:br>
            <a:br>
              <a:rPr lang="es" sz="1100"/>
            </a:br>
            <a:r>
              <a:rPr lang="es" sz="1100"/>
              <a:t>Pero es problematico, porque asume que solo tienes data nueva.</a:t>
            </a:r>
            <a:br>
              <a:rPr lang="es" sz="1100"/>
            </a:br>
            <a:r>
              <a:rPr lang="es" sz="1100"/>
              <a:t>Es mucho mas complejo con data, y relaciones existentes previas, y etc.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Hay un par de cosas que nos llevaron a esto.</a:t>
            </a:r>
            <a:br>
              <a:rPr lang="es" sz="1100"/>
            </a:br>
            <a:r>
              <a:rPr lang="es" sz="1100"/>
              <a:t>MONGODB, por ejemplo, en MongoHQ y empezar a usarlo en nuestro backend.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O cuando se usa S3, o cuando se usa cualquier API de un SAAS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200"/>
              <a:t>Concurrencia, por lo que vimos en el otro curso, del manejo de memoria.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200"/>
              <a:t>Porque estas trabajando con “Event DATA”, y con pequeños bloques de data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200"/>
              <a:t>Full stack: </a:t>
            </a:r>
            <a:br>
              <a:rPr lang="es" sz="1200"/>
            </a:br>
            <a:r>
              <a:rPr lang="es" sz="1200"/>
              <a:t>javascript estuvo en el browser por 10 años.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200"/>
              <a:t>del día a la noche, node estuvo en el server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200"/>
              <a:t>Js en cliente, server y BDD… JSON ALL THE WAY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200"/>
              <a:t>Librería de I/O asíncrono de alto rendimiento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200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200"/>
              <a:t>“Algo nunca visto”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Express: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	Genial para empezar, baja curba de aprendizaje, muy customizable (estandar)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	Hay q crearlo todo, hay que testearlo todo, no hay estandar 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	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Restrify: 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	Estable, con desarrollo constante, era facil de debuguear, tenia posiblidad de limitar (500 llamadas por segundo, por ejemplo), tenia algo de devops.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	Hay q crear todos los endpoints, hay que testearlo todo,  no hay estandar.</a:t>
            </a:r>
          </a:p>
          <a:p>
            <a:pPr lvl="0" rtl="0">
              <a:spcBef>
                <a:spcPts val="0"/>
              </a:spcBef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Hapi: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	En base a plugins. plugins para logueo, middlewares, era poco costumizable, pero podias hacer muchas cosas mucho mas rapido.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	buena documentacion, </a:t>
            </a:r>
          </a:p>
          <a:p>
            <a:pPr lvl="0" rtl="0">
              <a:spcBef>
                <a:spcPts val="0"/>
              </a:spcBef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	</a:t>
            </a:r>
          </a:p>
          <a:p>
            <a:pPr lvl="0" rtl="0">
              <a:spcBef>
                <a:spcPts val="0"/>
              </a:spcBef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Son buenos, pero igual el mas popular es express. Y era porque es muy customizable… pero hay q escribir mucho codigo.</a:t>
            </a:r>
            <a:br>
              <a:rPr lang="es" sz="1100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Es posible hacerlo mas eficiente, pero igual de codigo abierto, y usando express?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Swagger: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Pauqete de documentacion de API.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Usa un lenguaje de descripcion. que se interpreta para generar tus apis automaticamente.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Y poder hacer testing automatizado, pruebas, ETC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El mundo esta cambiando, el frontend esta cambiando.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Ya no se construye una app mobile, se construye una app independiente, que trae i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06.jpg"/><Relationship Id="rId3" Type="http://schemas.openxmlformats.org/officeDocument/2006/relationships/image" Target="../media/image07.jpg"/><Relationship Id="rId6" Type="http://schemas.openxmlformats.org/officeDocument/2006/relationships/image" Target="../media/image25.jpg"/><Relationship Id="rId5" Type="http://schemas.openxmlformats.org/officeDocument/2006/relationships/image" Target="../media/image36.jp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3.png"/><Relationship Id="rId6" Type="http://schemas.openxmlformats.org/officeDocument/2006/relationships/image" Target="../media/image14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Relationship Id="rId3" Type="http://schemas.openxmlformats.org/officeDocument/2006/relationships/image" Target="../media/image12.png"/><Relationship Id="rId9" Type="http://schemas.openxmlformats.org/officeDocument/2006/relationships/image" Target="../media/image10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5.png"/><Relationship Id="rId9" Type="http://schemas.openxmlformats.org/officeDocument/2006/relationships/image" Target="../media/image10.png"/><Relationship Id="rId6" Type="http://schemas.openxmlformats.org/officeDocument/2006/relationships/image" Target="../media/image44.png"/><Relationship Id="rId5" Type="http://schemas.openxmlformats.org/officeDocument/2006/relationships/image" Target="../media/image12.png"/><Relationship Id="rId8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2.png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5.png"/><Relationship Id="rId9" Type="http://schemas.openxmlformats.org/officeDocument/2006/relationships/image" Target="../media/image10.png"/><Relationship Id="rId6" Type="http://schemas.openxmlformats.org/officeDocument/2006/relationships/image" Target="../media/image44.png"/><Relationship Id="rId5" Type="http://schemas.openxmlformats.org/officeDocument/2006/relationships/image" Target="../media/image12.png"/><Relationship Id="rId8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00.png"/><Relationship Id="rId3" Type="http://schemas.openxmlformats.org/officeDocument/2006/relationships/image" Target="../media/image05.png"/><Relationship Id="rId6" Type="http://schemas.openxmlformats.org/officeDocument/2006/relationships/image" Target="../media/image03.jpg"/><Relationship Id="rId5" Type="http://schemas.openxmlformats.org/officeDocument/2006/relationships/image" Target="../media/image01.png"/><Relationship Id="rId8" Type="http://schemas.openxmlformats.org/officeDocument/2006/relationships/image" Target="../media/image27.png"/><Relationship Id="rId7" Type="http://schemas.openxmlformats.org/officeDocument/2006/relationships/image" Target="../media/image02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6" Type="http://schemas.openxmlformats.org/officeDocument/2006/relationships/image" Target="../media/image37.png"/><Relationship Id="rId5" Type="http://schemas.openxmlformats.org/officeDocument/2006/relationships/image" Target="../media/image35.jpg"/><Relationship Id="rId7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42.gif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38.gif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4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Relationship Id="rId3" Type="http://schemas.openxmlformats.org/officeDocument/2006/relationships/image" Target="../media/image04.png"/><Relationship Id="rId5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08.jp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0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subTitle"/>
          </p:nvPr>
        </p:nvSpPr>
        <p:spPr>
          <a:xfrm>
            <a:off x="685800" y="291129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¿Por qué? Porque nos gusta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3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Shape 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87" y="1350220"/>
            <a:ext cx="4833024" cy="1561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225" y="3021306"/>
            <a:ext cx="2621750" cy="196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799" y="1052524"/>
            <a:ext cx="3038424" cy="30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525" y="2491275"/>
            <a:ext cx="160949" cy="16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 rot="-3941506">
            <a:off x="3330438" y="3334085"/>
            <a:ext cx="1509309" cy="294710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rot="2428590">
            <a:off x="3067605" y="1662733"/>
            <a:ext cx="1508928" cy="294288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 rot="7747554">
            <a:off x="4396245" y="1665978"/>
            <a:ext cx="1508969" cy="294287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 rot="10092453">
            <a:off x="4843065" y="2286679"/>
            <a:ext cx="1509049" cy="294183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 rot="8988942">
            <a:off x="4793049" y="1886864"/>
            <a:ext cx="1509001" cy="294268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 rot="-9540399">
            <a:off x="4701181" y="2862886"/>
            <a:ext cx="1508961" cy="294391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 rot="-6836153">
            <a:off x="4137467" y="3334039"/>
            <a:ext cx="1509190" cy="294673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 rot="-2393234">
            <a:off x="2894670" y="2940984"/>
            <a:ext cx="1509172" cy="294574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 rot="362829">
            <a:off x="2801909" y="2214245"/>
            <a:ext cx="1509298" cy="294457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 rot="5242728">
            <a:off x="3749719" y="1364100"/>
            <a:ext cx="1508778" cy="294296"/>
          </a:xfrm>
          <a:prstGeom prst="rightArrow">
            <a:avLst>
              <a:gd fmla="val 20743" name="adj1"/>
              <a:gd fmla="val 68789" name="adj2"/>
            </a:avLst>
          </a:prstGeom>
          <a:solidFill>
            <a:srgbClr val="CC0000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25" y="310650"/>
            <a:ext cx="2027199" cy="15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900" y="310650"/>
            <a:ext cx="2106074" cy="15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200" y="3214687"/>
            <a:ext cx="2527269" cy="15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00" y="904337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209" y="1353577"/>
            <a:ext cx="1567374" cy="156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00" y="495762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475" y="1406748"/>
            <a:ext cx="1898874" cy="14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412" y="2630298"/>
            <a:ext cx="1353975" cy="15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5419525" y="2216300"/>
            <a:ext cx="726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s"/>
              <a:t>HTML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12" y="2238350"/>
            <a:ext cx="11549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DATA</a:t>
            </a:r>
          </a:p>
        </p:txBody>
      </p:sp>
      <p:sp>
        <p:nvSpPr>
          <p:cNvPr id="115" name="Shape 115"/>
          <p:cNvSpPr/>
          <p:nvPr/>
        </p:nvSpPr>
        <p:spPr>
          <a:xfrm>
            <a:off x="5355125" y="1980825"/>
            <a:ext cx="12330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3174984" y="3033400"/>
            <a:ext cx="1399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s" sz="1800"/>
              <a:t>APP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SERVER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050" y="1723796"/>
            <a:ext cx="1401450" cy="14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625" y="103900"/>
            <a:ext cx="919050" cy="7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4000" y="1180937"/>
            <a:ext cx="707150" cy="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5100" y="2588487"/>
            <a:ext cx="824949" cy="8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225" y="1102987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8500" y="679787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6875" y="2667173"/>
            <a:ext cx="1353975" cy="15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7097350" y="4243200"/>
            <a:ext cx="579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s" sz="1800"/>
              <a:t>IOT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8125" y="3821674"/>
            <a:ext cx="838059" cy="5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7846675" y="3451775"/>
            <a:ext cx="1021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Mobile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7945075" y="1888087"/>
            <a:ext cx="825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SaaS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6968050" y="811050"/>
            <a:ext cx="8381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HTML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791475" y="3233262"/>
            <a:ext cx="9905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s" sz="1800"/>
              <a:t>API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Server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142337" y="2485425"/>
            <a:ext cx="11549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DATA</a:t>
            </a:r>
          </a:p>
        </p:txBody>
      </p:sp>
      <p:sp>
        <p:nvSpPr>
          <p:cNvPr id="135" name="Shape 135"/>
          <p:cNvSpPr/>
          <p:nvPr/>
        </p:nvSpPr>
        <p:spPr>
          <a:xfrm>
            <a:off x="5465550" y="2256075"/>
            <a:ext cx="12330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5718600" y="2473425"/>
            <a:ext cx="726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JSON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88472"/>
            <a:ext cx="9144000" cy="685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37" y="0"/>
            <a:ext cx="707150" cy="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676" y="1383478"/>
            <a:ext cx="619627" cy="61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471" y="109377"/>
            <a:ext cx="1526449" cy="15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681" y="1178148"/>
            <a:ext cx="619627" cy="61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8575" y="109373"/>
            <a:ext cx="1898874" cy="14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631" y="3485173"/>
            <a:ext cx="794452" cy="88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5062937" y="764150"/>
            <a:ext cx="726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HTML</a:t>
            </a:r>
          </a:p>
        </p:txBody>
      </p:sp>
      <p:sp>
        <p:nvSpPr>
          <p:cNvPr id="153" name="Shape 153"/>
          <p:cNvSpPr/>
          <p:nvPr/>
        </p:nvSpPr>
        <p:spPr>
          <a:xfrm>
            <a:off x="4809887" y="591450"/>
            <a:ext cx="12330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148" y="1788848"/>
            <a:ext cx="981100" cy="9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050" y="2983462"/>
            <a:ext cx="795724" cy="7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 rot="-1230568">
            <a:off x="4526705" y="1531215"/>
            <a:ext cx="1425667" cy="31271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 rot="-1282023">
            <a:off x="4858207" y="1648760"/>
            <a:ext cx="1366849" cy="413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SOAP/WSDL</a:t>
            </a:r>
          </a:p>
        </p:txBody>
      </p:sp>
      <p:sp>
        <p:nvSpPr>
          <p:cNvPr id="158" name="Shape 158"/>
          <p:cNvSpPr txBox="1"/>
          <p:nvPr/>
        </p:nvSpPr>
        <p:spPr>
          <a:xfrm rot="-1996">
            <a:off x="4829874" y="2807337"/>
            <a:ext cx="1032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PSEUDO REST</a:t>
            </a:r>
          </a:p>
        </p:txBody>
      </p:sp>
      <p:sp>
        <p:nvSpPr>
          <p:cNvPr id="159" name="Shape 159"/>
          <p:cNvSpPr/>
          <p:nvPr/>
        </p:nvSpPr>
        <p:spPr>
          <a:xfrm rot="-2169">
            <a:off x="4526609" y="3342465"/>
            <a:ext cx="14259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 rot="-2275264">
            <a:off x="4241691" y="2277247"/>
            <a:ext cx="2485618" cy="3130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2900" y="3863050"/>
            <a:ext cx="824949" cy="8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5300" y="4015450"/>
            <a:ext cx="824949" cy="8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998" y="4019454"/>
            <a:ext cx="794452" cy="88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450" y="3934052"/>
            <a:ext cx="794452" cy="88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5" y="378222"/>
            <a:ext cx="739368" cy="73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303" y="2378005"/>
            <a:ext cx="843621" cy="84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74" y="2216004"/>
            <a:ext cx="683127" cy="75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3" y="2530325"/>
            <a:ext cx="635762" cy="63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 rot="843617">
            <a:off x="4509121" y="2326074"/>
            <a:ext cx="2600612" cy="3126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525" y="3992687"/>
            <a:ext cx="795724" cy="7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 rot="-2169">
            <a:off x="4526609" y="4218265"/>
            <a:ext cx="14259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 rot="-1996">
            <a:off x="2691575" y="4253112"/>
            <a:ext cx="1032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</a:rPr>
              <a:t>Backend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s"/>
              <a:t>Mobile</a:t>
            </a:r>
          </a:p>
        </p:txBody>
      </p:sp>
      <p:sp>
        <p:nvSpPr>
          <p:cNvPr id="173" name="Shape 173"/>
          <p:cNvSpPr txBox="1"/>
          <p:nvPr/>
        </p:nvSpPr>
        <p:spPr>
          <a:xfrm rot="-1996">
            <a:off x="4819599" y="4553487"/>
            <a:ext cx="1032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REST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9400" y="3221661"/>
            <a:ext cx="838059" cy="5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42900" y="3339261"/>
            <a:ext cx="838059" cy="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175" y="-2"/>
            <a:ext cx="620296" cy="62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 rot="-1855">
            <a:off x="4357334" y="175889"/>
            <a:ext cx="1111500" cy="243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 rot="-2561">
            <a:off x="4472874" y="297257"/>
            <a:ext cx="8052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REST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306775" y="980850"/>
            <a:ext cx="2630400" cy="235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Powered by </a:t>
            </a: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practicante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256800" y="980850"/>
            <a:ext cx="2630400" cy="23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Powered by </a:t>
            </a: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&lt;Tecnología actual&gt;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6206824" y="980850"/>
            <a:ext cx="2504700" cy="235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Powered by </a:t>
            </a: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LoopBack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12" y="2784650"/>
            <a:ext cx="1793724" cy="12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400" y="2571750"/>
            <a:ext cx="1249550" cy="16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4214" y="3258468"/>
            <a:ext cx="1583137" cy="78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1875" y="3698750"/>
            <a:ext cx="1170299" cy="7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458150" y="1377725"/>
            <a:ext cx="62277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0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REST: Powered by </a:t>
            </a:r>
            <a:r>
              <a:rPr lang="es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LoopBack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592700" y="2042400"/>
            <a:ext cx="5958599" cy="14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LoopBack: Powered by </a:t>
            </a:r>
            <a:r>
              <a:rPr b="1" lang="es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592700" y="1850250"/>
            <a:ext cx="5958599" cy="14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¿Por qué NodeJS?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667200" y="500400"/>
            <a:ext cx="7809599" cy="4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server-side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Escalable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Chromium V8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(C) </a:t>
            </a: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 una bala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 base a Eventos (Event Loop)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788250" y="315075"/>
            <a:ext cx="7567500" cy="4359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NodeJS    = Concurrencia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1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NodeJS    Funciona bien con APIs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t/>
            </a:r>
            <a:endParaRPr b="1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NodeJS    Potencia el Full-Stack.JS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 b="0" l="0" r="0" t="5249"/>
          <a:stretch/>
        </p:blipFill>
        <p:spPr>
          <a:xfrm>
            <a:off x="571050" y="1056775"/>
            <a:ext cx="3197999" cy="30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>
            <p:ph idx="1" type="subTitle"/>
          </p:nvPr>
        </p:nvSpPr>
        <p:spPr>
          <a:xfrm>
            <a:off x="4418125" y="263700"/>
            <a:ext cx="4342199" cy="46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var YO = [</a:t>
            </a:r>
          </a:p>
          <a:p>
            <a:pPr indent="0" lvl="0" marL="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t/>
            </a:r>
            <a:endParaRPr b="1" baseline="0" i="0" sz="3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t/>
            </a:r>
            <a:endParaRPr b="1" baseline="0" i="0" sz="3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t/>
            </a:r>
            <a:endParaRPr b="0" baseline="0" i="0" sz="3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Shape 38"/>
          <p:cNvSpPr txBox="1"/>
          <p:nvPr>
            <p:ph idx="2" type="subTitle"/>
          </p:nvPr>
        </p:nvSpPr>
        <p:spPr>
          <a:xfrm>
            <a:off x="4813225" y="938700"/>
            <a:ext cx="35520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Felipe torres 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@fforres 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Nerd”,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MEAN stack developer 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YO </a:t>
            </a:r>
            <a:r>
              <a:rPr b="1" baseline="0" i="0" lang="es" sz="1800" u="sng" cap="none" strike="noStrike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&lt;3</a:t>
            </a: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JS 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</a:t>
            </a:r>
            <a:r>
              <a:rPr b="1" baseline="0" i="0" lang="es" sz="1800" u="none" cap="none" strike="noStrike">
                <a:solidFill>
                  <a:srgbClr val="82CC28"/>
                </a:solidFill>
                <a:latin typeface="Roboto"/>
                <a:ea typeface="Roboto"/>
                <a:cs typeface="Roboto"/>
                <a:sym typeface="Roboto"/>
              </a:rPr>
              <a:t>NodersCL</a:t>
            </a: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”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673" y="110700"/>
            <a:ext cx="6492659" cy="24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2238700" y="2332575"/>
            <a:ext cx="53649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 hay eventos en la cola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Ejecutar evento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Sí evento tiene callback</a:t>
            </a:r>
          </a:p>
          <a:p>
            <a:pPr indent="45720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Ejecutar callback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899" y="976022"/>
            <a:ext cx="2852200" cy="259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667200" y="500400"/>
            <a:ext cx="7809599" cy="4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Framework de NodeJS, para crear APIS facilmente, y conectarlas a orígenes de datos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37" y="0"/>
            <a:ext cx="707150" cy="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676" y="1383478"/>
            <a:ext cx="619627" cy="61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471" y="109377"/>
            <a:ext cx="1526449" cy="15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681" y="1178148"/>
            <a:ext cx="619627" cy="61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8575" y="109373"/>
            <a:ext cx="1898874" cy="14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631" y="3485173"/>
            <a:ext cx="794452" cy="88134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5062937" y="764150"/>
            <a:ext cx="726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HTML</a:t>
            </a:r>
          </a:p>
        </p:txBody>
      </p:sp>
      <p:sp>
        <p:nvSpPr>
          <p:cNvPr id="239" name="Shape 239"/>
          <p:cNvSpPr/>
          <p:nvPr/>
        </p:nvSpPr>
        <p:spPr>
          <a:xfrm>
            <a:off x="4809887" y="591450"/>
            <a:ext cx="12330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148" y="1788848"/>
            <a:ext cx="981100" cy="9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050" y="2983462"/>
            <a:ext cx="795724" cy="7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 rot="-1230568">
            <a:off x="4526705" y="1531215"/>
            <a:ext cx="1425667" cy="31271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 rot="-1282023">
            <a:off x="4858207" y="1648760"/>
            <a:ext cx="1366849" cy="413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SOAP/WSDL</a:t>
            </a:r>
          </a:p>
        </p:txBody>
      </p:sp>
      <p:sp>
        <p:nvSpPr>
          <p:cNvPr id="244" name="Shape 244"/>
          <p:cNvSpPr txBox="1"/>
          <p:nvPr/>
        </p:nvSpPr>
        <p:spPr>
          <a:xfrm rot="-1996">
            <a:off x="4829874" y="2807337"/>
            <a:ext cx="1032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PSEUDO REST</a:t>
            </a:r>
          </a:p>
        </p:txBody>
      </p:sp>
      <p:sp>
        <p:nvSpPr>
          <p:cNvPr id="245" name="Shape 245"/>
          <p:cNvSpPr/>
          <p:nvPr/>
        </p:nvSpPr>
        <p:spPr>
          <a:xfrm rot="-2169">
            <a:off x="4526609" y="3342465"/>
            <a:ext cx="14259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 rot="-2275264">
            <a:off x="4241691" y="2277247"/>
            <a:ext cx="2485618" cy="3130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5300" y="4015450"/>
            <a:ext cx="824949" cy="8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998" y="4019454"/>
            <a:ext cx="794452" cy="88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450" y="3934052"/>
            <a:ext cx="794452" cy="88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5" y="378222"/>
            <a:ext cx="739368" cy="73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303" y="2378005"/>
            <a:ext cx="843621" cy="84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74" y="2216004"/>
            <a:ext cx="683127" cy="75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3" y="2530325"/>
            <a:ext cx="635762" cy="63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/>
          <p:nvPr/>
        </p:nvSpPr>
        <p:spPr>
          <a:xfrm rot="843617">
            <a:off x="4509121" y="2326074"/>
            <a:ext cx="2600612" cy="3126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525" y="3992687"/>
            <a:ext cx="795724" cy="7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 rot="-2169">
            <a:off x="4526609" y="4218265"/>
            <a:ext cx="14259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 rot="-1996">
            <a:off x="2691575" y="4253112"/>
            <a:ext cx="1032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</a:rPr>
              <a:t>Backend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s"/>
              <a:t>Mobile</a:t>
            </a:r>
          </a:p>
        </p:txBody>
      </p:sp>
      <p:sp>
        <p:nvSpPr>
          <p:cNvPr id="258" name="Shape 258"/>
          <p:cNvSpPr txBox="1"/>
          <p:nvPr/>
        </p:nvSpPr>
        <p:spPr>
          <a:xfrm rot="-1996">
            <a:off x="4819599" y="4553487"/>
            <a:ext cx="1032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REST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9400" y="3221661"/>
            <a:ext cx="838059" cy="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0" y="1558975"/>
            <a:ext cx="9144000" cy="2332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¿Framework?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¡Pero si ya hay frameworks!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52" y="658347"/>
            <a:ext cx="3137100" cy="9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150" y="1857148"/>
            <a:ext cx="2397699" cy="7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349" y="2882549"/>
            <a:ext cx="2303300" cy="16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587" y="845500"/>
            <a:ext cx="3224823" cy="292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0" y="349250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>
                <a:solidFill>
                  <a:srgbClr val="434343"/>
                </a:solidFill>
              </a:rPr>
              <a:t>APIs son siempre las mismas**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652300" y="1116350"/>
            <a:ext cx="3839400" cy="378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DELETE</a:t>
            </a:r>
            <a:r>
              <a:rPr b="1" lang="es" sz="2000">
                <a:solidFill>
                  <a:srgbClr val="434343"/>
                </a:solidFill>
              </a:rPr>
              <a:t> 	/usuarios/id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GET</a:t>
            </a:r>
            <a:r>
              <a:rPr b="1" lang="es" sz="2000">
                <a:solidFill>
                  <a:srgbClr val="434343"/>
                </a:solidFill>
              </a:rPr>
              <a:t> 		/usuarios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GET</a:t>
            </a:r>
            <a:r>
              <a:rPr b="1" lang="es" sz="2000">
                <a:solidFill>
                  <a:srgbClr val="434343"/>
                </a:solidFill>
              </a:rPr>
              <a:t> 		/usuarios/id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GET</a:t>
            </a:r>
            <a:r>
              <a:rPr b="1" lang="es" sz="2000">
                <a:solidFill>
                  <a:srgbClr val="434343"/>
                </a:solidFill>
              </a:rPr>
              <a:t> 		/usuarios/id/count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GET</a:t>
            </a:r>
            <a:r>
              <a:rPr b="1" lang="es" sz="2000">
                <a:solidFill>
                  <a:srgbClr val="434343"/>
                </a:solidFill>
              </a:rPr>
              <a:t> 		/usuarios/id/exist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POST</a:t>
            </a:r>
            <a:r>
              <a:rPr b="1" lang="es" sz="2000">
                <a:solidFill>
                  <a:srgbClr val="434343"/>
                </a:solidFill>
              </a:rPr>
              <a:t> 		/usuarios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s" sz="2000">
                <a:solidFill>
                  <a:srgbClr val="FFFFFF"/>
                </a:solidFill>
              </a:rPr>
              <a:t>PUT</a:t>
            </a:r>
            <a:r>
              <a:rPr b="1" lang="es" sz="2000">
                <a:solidFill>
                  <a:srgbClr val="434343"/>
                </a:solidFill>
              </a:rPr>
              <a:t> 		/usuarios/id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PUT</a:t>
            </a:r>
            <a:r>
              <a:rPr b="1" lang="es" sz="2000">
                <a:solidFill>
                  <a:srgbClr val="434343"/>
                </a:solidFill>
              </a:rPr>
              <a:t> 		/usuarios</a:t>
            </a:r>
          </a:p>
        </p:txBody>
      </p:sp>
      <p:sp>
        <p:nvSpPr>
          <p:cNvPr id="283" name="Shape 283"/>
          <p:cNvSpPr txBox="1"/>
          <p:nvPr>
            <p:ph idx="2" type="title"/>
          </p:nvPr>
        </p:nvSpPr>
        <p:spPr>
          <a:xfrm>
            <a:off x="6941550" y="3587500"/>
            <a:ext cx="1798199" cy="1078800"/>
          </a:xfrm>
          <a:prstGeom prst="rect">
            <a:avLst/>
          </a:prstGeom>
          <a:noFill/>
          <a:ln cap="flat" w="28575">
            <a:solidFill>
              <a:srgbClr val="B7B7B7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000">
                <a:solidFill>
                  <a:srgbClr val="434343"/>
                </a:solidFill>
              </a:rPr>
              <a:t>**No siempre son las mismas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50" y="1028700"/>
            <a:ext cx="35623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887" y="1028700"/>
            <a:ext cx="31527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0" y="21358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Hello world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19" y="0"/>
            <a:ext cx="83033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524" y="2737900"/>
            <a:ext cx="1273876" cy="127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075" y="2737900"/>
            <a:ext cx="1273875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0637" y="2737900"/>
            <a:ext cx="1273875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975" y="2737900"/>
            <a:ext cx="1273874" cy="1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6192" y="2737900"/>
            <a:ext cx="1509481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5487" y="644595"/>
            <a:ext cx="4833024" cy="1561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0" y="21358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Hello world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100"/>
            <a:ext cx="9144000" cy="451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0" y="21358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¿Quién lo usa?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00" y="1941935"/>
            <a:ext cx="2725199" cy="9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975" y="2289350"/>
            <a:ext cx="3408905" cy="85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275" y="3460204"/>
            <a:ext cx="1223223" cy="118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250" y="3623301"/>
            <a:ext cx="2823450" cy="8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7521" y="711319"/>
            <a:ext cx="3408900" cy="110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324" y="1366200"/>
            <a:ext cx="6249375" cy="25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-12" y="17009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npm install -g strongloop</a:t>
            </a:r>
          </a:p>
        </p:txBody>
      </p:sp>
      <p:sp>
        <p:nvSpPr>
          <p:cNvPr id="326" name="Shape 326"/>
          <p:cNvSpPr txBox="1"/>
          <p:nvPr>
            <p:ph idx="2" type="title"/>
          </p:nvPr>
        </p:nvSpPr>
        <p:spPr>
          <a:xfrm>
            <a:off x="-12" y="267547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run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1637100" y="915150"/>
            <a:ext cx="5869799" cy="167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Muy lindo… pero donde creo </a:t>
            </a:r>
            <a:r>
              <a:rPr lang="es" sz="48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</a:t>
            </a: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data?</a:t>
            </a:r>
          </a:p>
        </p:txBody>
      </p:sp>
      <p:sp>
        <p:nvSpPr>
          <p:cNvPr id="332" name="Shape 332"/>
          <p:cNvSpPr txBox="1"/>
          <p:nvPr>
            <p:ph idx="2" type="title"/>
          </p:nvPr>
        </p:nvSpPr>
        <p:spPr>
          <a:xfrm>
            <a:off x="1568850" y="2653875"/>
            <a:ext cx="6006299" cy="111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Modelos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-12" y="2124500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loopback:model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637100" y="1072650"/>
            <a:ext cx="5869799" cy="167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 si puede un “Noder” tener 2 “Perros”</a:t>
            </a:r>
          </a:p>
        </p:txBody>
      </p:sp>
      <p:sp>
        <p:nvSpPr>
          <p:cNvPr id="343" name="Shape 343"/>
          <p:cNvSpPr txBox="1"/>
          <p:nvPr>
            <p:ph idx="2" type="title"/>
          </p:nvPr>
        </p:nvSpPr>
        <p:spPr>
          <a:xfrm>
            <a:off x="1568850" y="2653875"/>
            <a:ext cx="6006299" cy="111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Relaciones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-12" y="2124500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loopback:relation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0" y="38293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What!?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725" y="559800"/>
            <a:ext cx="5400524" cy="30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236" y="504750"/>
            <a:ext cx="5737524" cy="28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type="title"/>
          </p:nvPr>
        </p:nvSpPr>
        <p:spPr>
          <a:xfrm>
            <a:off x="1808250" y="3722025"/>
            <a:ext cx="5527498" cy="7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slack@noders.cl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291300" y="442450"/>
            <a:ext cx="8561400" cy="4450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Industria y APIs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Repaso de NodeJS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Comparación con Frameworks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Introducción a Loopback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Estructura de Carpetas (101)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Modelos (101)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Relaciones (101)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API Explorer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 b="0" l="22458" r="23372" t="0"/>
          <a:stretch/>
        </p:blipFill>
        <p:spPr>
          <a:xfrm>
            <a:off x="2748411" y="1222225"/>
            <a:ext cx="976399" cy="89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>
            <p:ph type="title"/>
          </p:nvPr>
        </p:nvSpPr>
        <p:spPr>
          <a:xfrm>
            <a:off x="4459925" y="1321425"/>
            <a:ext cx="4284298" cy="7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4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slack@noders.cl</a:t>
            </a: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7500" y="2736550"/>
            <a:ext cx="976399" cy="8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5625" y="2736548"/>
            <a:ext cx="861974" cy="8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4459925" y="2762686"/>
            <a:ext cx="3005699" cy="809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4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nodersCL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08250" y="1609300"/>
            <a:ext cx="5527498" cy="123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Backends y APIs con Loopback</a:t>
            </a:r>
          </a:p>
        </p:txBody>
      </p:sp>
      <p:sp>
        <p:nvSpPr>
          <p:cNvPr id="60" name="Shape 60"/>
          <p:cNvSpPr txBox="1"/>
          <p:nvPr>
            <p:ph idx="2" type="title"/>
          </p:nvPr>
        </p:nvSpPr>
        <p:spPr>
          <a:xfrm>
            <a:off x="3411750" y="3470700"/>
            <a:ext cx="2320500" cy="33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400" u="none" cap="none" strike="noStrike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@ffores</a:t>
            </a:r>
            <a:r>
              <a:rPr b="1" baseline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 </a:t>
            </a:r>
            <a:r>
              <a:rPr b="1" baseline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/ Noders.cl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52636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-139050" y="0"/>
            <a:ext cx="9532500" cy="920099"/>
          </a:xfrm>
          <a:prstGeom prst="rect">
            <a:avLst/>
          </a:prstGeom>
          <a:solidFill>
            <a:srgbClr val="666666">
              <a:alpha val="53080"/>
            </a:srgbClr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394650" y="64200"/>
            <a:ext cx="84651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 find your lack of “speed” disturbing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75" y="1425373"/>
            <a:ext cx="7509049" cy="20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899" y="545472"/>
            <a:ext cx="2852200" cy="25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049" y="3509433"/>
            <a:ext cx="4689900" cy="6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